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9" r:id="rId4"/>
  </p:sldMasterIdLst>
  <p:notesMasterIdLst>
    <p:notesMasterId r:id="rId6"/>
  </p:notesMasterIdLst>
  <p:sldIdLst>
    <p:sldId id="276" r:id="rId5"/>
  </p:sldIdLst>
  <p:sldSz cx="5145088" cy="5143500"/>
  <p:notesSz cx="6858000" cy="9144000"/>
  <p:embeddedFontLst>
    <p:embeddedFont>
      <p:font typeface="Arial Black" panose="020B0604020202020204" pitchFamily="34" charset="0"/>
      <p:bold r:id="rId7"/>
    </p:embeddedFont>
    <p:embeddedFont>
      <p:font typeface="EC Square Sans Pro Extra Black" panose="020B0506040000020004" pitchFamily="34" charset="0"/>
      <p:bold r:id="rId8"/>
      <p:italic r:id="rId9"/>
      <p:boldItalic r:id="rId10"/>
    </p:embeddedFont>
    <p:embeddedFont>
      <p:font typeface="Open Sans" panose="020B0906030804020204" pitchFamily="34" charset="0"/>
      <p:regular r:id="rId11"/>
      <p:bold r:id="rId12"/>
      <p:italic r:id="rId13"/>
      <p:boldItalic r:id="rId14"/>
    </p:embeddedFont>
    <p:embeddedFont>
      <p:font typeface="Roboto" panose="02000000000000000000" pitchFamily="2" charset="0"/>
      <p:regular r:id="rId15"/>
      <p:bold r:id="rId16"/>
      <p:italic r:id="rId17"/>
      <p:boldItalic r:id="rId18"/>
    </p:embeddedFont>
  </p:embeddedFontLst>
  <p:defaultTextStyle>
    <a:defPPr>
      <a:defRPr lang="fr-FR"/>
    </a:defPPr>
    <a:lvl1pPr marL="0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1pPr>
    <a:lvl2pPr marL="3428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2pPr>
    <a:lvl3pPr marL="685685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3pPr>
    <a:lvl4pPr marL="1028528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4pPr>
    <a:lvl5pPr marL="1371371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5pPr>
    <a:lvl6pPr marL="1714213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6pPr>
    <a:lvl7pPr marL="2057057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7pPr>
    <a:lvl8pPr marL="2399899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8pPr>
    <a:lvl9pPr marL="27427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4392"/>
    <a:srgbClr val="2C389B"/>
    <a:srgbClr val="F468A3"/>
    <a:srgbClr val="1D726F"/>
    <a:srgbClr val="01B23B"/>
    <a:srgbClr val="303F9F"/>
    <a:srgbClr val="FF6F00"/>
    <a:srgbClr val="CFE8E6"/>
    <a:srgbClr val="C9E9E7"/>
    <a:srgbClr val="BED9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66"/>
    <p:restoredTop sz="96301"/>
  </p:normalViewPr>
  <p:slideViewPr>
    <p:cSldViewPr snapToGrid="0" snapToObjects="1">
      <p:cViewPr varScale="1">
        <p:scale>
          <a:sx n="157" d="100"/>
          <a:sy n="157" d="100"/>
        </p:scale>
        <p:origin x="3400" y="16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" Type="http://schemas.openxmlformats.org/officeDocument/2006/relationships/customXml" Target="../customXml/item2.xml"/><Relationship Id="rId16" Type="http://schemas.openxmlformats.org/officeDocument/2006/relationships/font" Target="fonts/font10.fntdata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5" Type="http://schemas.openxmlformats.org/officeDocument/2006/relationships/slide" Target="slides/slide1.xml"/><Relationship Id="rId15" Type="http://schemas.openxmlformats.org/officeDocument/2006/relationships/font" Target="fonts/font9.fntdata"/><Relationship Id="rId10" Type="http://schemas.openxmlformats.org/officeDocument/2006/relationships/font" Target="fonts/font4.fntdata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9044C-A887-4544-9D63-717F219077B1}" type="datetimeFigureOut">
              <a:t>02/09/2025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88FA3-62FF-3645-8A09-9287F79DC5EF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857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9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91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487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983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479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974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47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96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4A5DFED-5240-E847-A444-AE59CC7B34C9}"/>
              </a:ext>
            </a:extLst>
          </p:cNvPr>
          <p:cNvSpPr txBox="1"/>
          <p:nvPr userDrawn="1"/>
        </p:nvSpPr>
        <p:spPr>
          <a:xfrm>
            <a:off x="343923" y="366738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en-GB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5D6DA1E-81E7-9044-BF23-243B6F46388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448821">
            <a:off x="2973280" y="3160623"/>
            <a:ext cx="1492183" cy="1492183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AD6AAE35-EC3F-77A5-293A-D4DC402397A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645" y="187693"/>
            <a:ext cx="770874" cy="466110"/>
          </a:xfrm>
          <a:prstGeom prst="rect">
            <a:avLst/>
          </a:prstGeom>
        </p:spPr>
      </p:pic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97E881F9-805E-5F04-9F2D-CF619249DCE8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4129733" y="34515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l-GR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© Ευρωπαϊκή Ένωση </a:t>
            </a:r>
            <a:r>
              <a:rPr lang="fr-BE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2025 – Shutterstock</a:t>
            </a:r>
            <a:endParaRPr lang="fr-FR" sz="700" b="0" i="0">
              <a:latin typeface="Arial" panose="020B0604020202020204" pitchFamily="34" charset="0"/>
              <a:ea typeface="Roboto" pitchFamily="2" charset="0"/>
              <a:cs typeface="Arial" panose="020B0604020202020204" pitchFamily="34" charset="0"/>
            </a:endParaRP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D3FA4A4-33D5-E790-A4C8-749D90515EE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312498" y="819215"/>
            <a:ext cx="3500353" cy="849313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2400" b="1" i="0" baseline="0">
                <a:solidFill>
                  <a:schemeClr val="bg1"/>
                </a:solidFill>
                <a:effectLst>
                  <a:outerShdw blurRad="331621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1450" indent="0">
              <a:buNone/>
              <a:defRPr sz="2400" b="1" i="0" baseline="0">
                <a:latin typeface="Roboto" pitchFamily="2" charset="0"/>
              </a:defRPr>
            </a:lvl2pPr>
            <a:lvl3pPr marL="342900" indent="0">
              <a:buNone/>
              <a:defRPr sz="2400" b="1" i="0" baseline="0">
                <a:latin typeface="Roboto" pitchFamily="2" charset="0"/>
              </a:defRPr>
            </a:lvl3pPr>
            <a:lvl4pPr marL="514350" indent="0">
              <a:buNone/>
              <a:defRPr sz="2400" b="1" i="0" baseline="0">
                <a:latin typeface="Roboto" pitchFamily="2" charset="0"/>
              </a:defRPr>
            </a:lvl4pPr>
            <a:lvl5pPr marL="685800" indent="0">
              <a:buNone/>
              <a:defRPr sz="2400" b="1" i="0" baseline="0">
                <a:latin typeface="Roboto" pitchFamily="2" charset="0"/>
              </a:defRPr>
            </a:lvl5pPr>
          </a:lstStyle>
          <a:p>
            <a:pPr lvl="0"/>
            <a:r>
              <a:rPr lang="el-GR"/>
              <a:t>Αν ψάχνετε παρέα </a:t>
            </a:r>
            <a:br>
              <a:rPr lang="fr-FR"/>
            </a:br>
            <a:r>
              <a:rPr lang="el-GR"/>
              <a:t>για το ταξίδι σας, </a:t>
            </a:r>
            <a:br>
              <a:rPr lang="fr-FR"/>
            </a:br>
            <a:r>
              <a:rPr lang="el-GR"/>
              <a:t>αρχίστε από εδώ</a:t>
            </a:r>
            <a:endParaRPr lang="fr-FR"/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DE14A77A-E7E3-5C71-16AB-080C0A84902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0721"/>
          <a:stretch/>
        </p:blipFill>
        <p:spPr>
          <a:xfrm>
            <a:off x="4568825" y="192254"/>
            <a:ext cx="387019" cy="243098"/>
          </a:xfrm>
          <a:prstGeom prst="rect">
            <a:avLst/>
          </a:prstGeom>
        </p:spPr>
      </p:pic>
      <p:sp>
        <p:nvSpPr>
          <p:cNvPr id="19" name="Espace réservé du texte 2">
            <a:extLst>
              <a:ext uri="{FF2B5EF4-FFF2-40B4-BE49-F238E27FC236}">
                <a16:creationId xmlns:a16="http://schemas.microsoft.com/office/drawing/2014/main" id="{63F18956-B553-3C22-F4B8-8FA5CC18ADE4}"/>
              </a:ext>
            </a:extLst>
          </p:cNvPr>
          <p:cNvSpPr txBox="1">
            <a:spLocks/>
          </p:cNvSpPr>
          <p:nvPr userDrawn="1"/>
        </p:nvSpPr>
        <p:spPr>
          <a:xfrm>
            <a:off x="2649999" y="2824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l-GR" sz="800" b="1" i="0" kern="800" spc="50" baseline="0">
                <a:latin typeface="Arial" panose="020B0604020202020204" pitchFamily="34" charset="0"/>
                <a:ea typeface="Roboto Lt" pitchFamily="2" charset="0"/>
                <a:cs typeface="Arial" panose="020B0604020202020204" pitchFamily="34" charset="0"/>
              </a:rPr>
              <a:t>ΕΥΡΩΠΑΪΚΗ ΕΝΩΣΗ</a:t>
            </a:r>
            <a:endParaRPr lang="fr-FR" sz="800" b="1" i="0" kern="800" spc="50" baseline="0">
              <a:latin typeface="Arial" panose="020B0604020202020204" pitchFamily="34" charset="0"/>
              <a:ea typeface="Roboto Lt" pitchFamily="2" charset="0"/>
              <a:cs typeface="Arial" panose="020B0604020202020204" pitchFamily="34" charset="0"/>
            </a:endParaRPr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CCBC589C-1DD0-8638-EA0B-3F7B967D759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013"/>
          <a:stretch/>
        </p:blipFill>
        <p:spPr>
          <a:xfrm>
            <a:off x="168874" y="3967403"/>
            <a:ext cx="1130631" cy="1004951"/>
          </a:xfrm>
          <a:prstGeom prst="rect">
            <a:avLst/>
          </a:prstGeom>
        </p:spPr>
      </p:pic>
      <p:sp>
        <p:nvSpPr>
          <p:cNvPr id="21" name="Espace réservé du texte 8">
            <a:extLst>
              <a:ext uri="{FF2B5EF4-FFF2-40B4-BE49-F238E27FC236}">
                <a16:creationId xmlns:a16="http://schemas.microsoft.com/office/drawing/2014/main" id="{2C7C698E-AF78-7B08-93A1-E34FD8352C9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20832864">
            <a:off x="3057026" y="3631058"/>
            <a:ext cx="1261696" cy="248399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0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el-GR"/>
              <a:t>υποβολής</a:t>
            </a:r>
            <a:endParaRPr lang="en-GB"/>
          </a:p>
        </p:txBody>
      </p:sp>
      <p:sp>
        <p:nvSpPr>
          <p:cNvPr id="22" name="Espace réservé du texte 8">
            <a:extLst>
              <a:ext uri="{FF2B5EF4-FFF2-40B4-BE49-F238E27FC236}">
                <a16:creationId xmlns:a16="http://schemas.microsoft.com/office/drawing/2014/main" id="{97F6B298-A088-A187-9D59-834CBA74F54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 rot="20832864">
            <a:off x="2775651" y="3891488"/>
            <a:ext cx="1941835" cy="248399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0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el-GR"/>
              <a:t>υποψηφιοτήτων</a:t>
            </a:r>
            <a:endParaRPr lang="en-GB"/>
          </a:p>
        </p:txBody>
      </p:sp>
      <p:sp>
        <p:nvSpPr>
          <p:cNvPr id="23" name="Espace réservé du texte 8">
            <a:extLst>
              <a:ext uri="{FF2B5EF4-FFF2-40B4-BE49-F238E27FC236}">
                <a16:creationId xmlns:a16="http://schemas.microsoft.com/office/drawing/2014/main" id="{D18A2861-6FF5-23DD-6CFF-AAE639F261B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 rot="20832864">
            <a:off x="3174210" y="3367776"/>
            <a:ext cx="946928" cy="248399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0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el-GR"/>
              <a:t>Έναρξη</a:t>
            </a:r>
            <a:endParaRPr lang="en-GB"/>
          </a:p>
        </p:txBody>
      </p:sp>
      <p:sp>
        <p:nvSpPr>
          <p:cNvPr id="24" name="Espace réservé du texte 8">
            <a:extLst>
              <a:ext uri="{FF2B5EF4-FFF2-40B4-BE49-F238E27FC236}">
                <a16:creationId xmlns:a16="http://schemas.microsoft.com/office/drawing/2014/main" id="{E4D36840-F63F-49E7-4C4E-2E1A2A01A69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 rot="20832864">
            <a:off x="3211213" y="4147736"/>
            <a:ext cx="1223150" cy="248399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0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el-GR"/>
              <a:t>στις </a:t>
            </a:r>
            <a:r>
              <a:rPr lang="fr-FR"/>
              <a:t>02</a:t>
            </a:r>
            <a:r>
              <a:rPr lang="el-GR"/>
              <a:t>/04 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8174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DFA9651-2FF0-104E-9A12-C7F79BA2767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5142567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654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</p:sldLayoutIdLst>
  <p:txStyles>
    <p:titleStyle>
      <a:lvl1pPr algn="l" defTabSz="342900" rtl="0" eaLnBrk="1" latinLnBrk="0" hangingPunct="1">
        <a:lnSpc>
          <a:spcPct val="90000"/>
        </a:lnSpc>
        <a:spcBef>
          <a:spcPct val="0"/>
        </a:spcBef>
        <a:buNone/>
        <a:defRPr sz="16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5725" indent="-85725" algn="l" defTabSz="3429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286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3pPr>
      <a:lvl4pPr marL="6000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9429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1144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858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4573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714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3pPr>
      <a:lvl4pPr marL="5143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8572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0287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001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3716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D634EA93-91C7-5924-6D10-D034A292FD0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C607D4CB-F445-2C2F-AF08-57C432B94E1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CF74BD81-60EC-34D9-E5D4-673D0422054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720EA60A-0F35-3750-B536-81475E5451F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3E14D78A-91E3-20BF-82B6-2442AA26B9B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BE" dirty="0"/>
              <a:t>ΣΤΙΣ 30/10 </a:t>
            </a:r>
            <a:endParaRPr lang="fr-FR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622B5B1-6D16-2886-6668-61EC2E5FC5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0632" y="3928073"/>
            <a:ext cx="1056622" cy="1056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2455266"/>
      </p:ext>
    </p:extLst>
  </p:cSld>
  <p:clrMapOvr>
    <a:masterClrMapping/>
  </p:clrMapOvr>
</p:sld>
</file>

<file path=ppt/theme/theme1.xml><?xml version="1.0" encoding="utf-8"?>
<a:theme xmlns:a="http://schemas.openxmlformats.org/drawingml/2006/main" name="3_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spcAft>
            <a:spcPts val="1800"/>
          </a:spcAft>
          <a:defRPr sz="6300" b="1">
            <a:solidFill>
              <a:srgbClr val="0F807F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FCB10D51EE0A468729DC3D10121E70" ma:contentTypeVersion="18" ma:contentTypeDescription="Create a new document." ma:contentTypeScope="" ma:versionID="43af8bf80879fdaecff69d330c7d362d">
  <xsd:schema xmlns:xsd="http://www.w3.org/2001/XMLSchema" xmlns:xs="http://www.w3.org/2001/XMLSchema" xmlns:p="http://schemas.microsoft.com/office/2006/metadata/properties" xmlns:ns2="7a5c5d99-5796-4382-9a89-2d4b5a81ed6f" xmlns:ns3="aad09c5d-b553-4dfc-a46e-f3f9e40983c3" xmlns:ns4="fa6a9aea-fb0f-4ddd-aff8-712634b7d5fe" targetNamespace="http://schemas.microsoft.com/office/2006/metadata/properties" ma:root="true" ma:fieldsID="231488ee9feca75aaeb2bafeabac57e6" ns2:_="" ns3:_="" ns4:_="">
    <xsd:import namespace="7a5c5d99-5796-4382-9a89-2d4b5a81ed6f"/>
    <xsd:import namespace="aad09c5d-b553-4dfc-a46e-f3f9e40983c3"/>
    <xsd:import namespace="fa6a9aea-fb0f-4ddd-aff8-712634b7d5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5c5d99-5796-4382-9a89-2d4b5a81ed6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856f2ee-118d-42e8-91de-064c9a66b68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d09c5d-b553-4dfc-a46e-f3f9e40983c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6a9aea-fb0f-4ddd-aff8-712634b7d5f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2e22dbda-0f4d-4368-be4b-5901af901257}" ma:internalName="TaxCatchAll" ma:showField="CatchAllData" ma:web="aad09c5d-b553-4dfc-a46e-f3f9e40983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a5c5d99-5796-4382-9a89-2d4b5a81ed6f">
      <Terms xmlns="http://schemas.microsoft.com/office/infopath/2007/PartnerControls"/>
    </lcf76f155ced4ddcb4097134ff3c332f>
    <TaxCatchAll xmlns="fa6a9aea-fb0f-4ddd-aff8-712634b7d5fe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96AD259-4B59-4C7D-AE3F-8342A2CC0E2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5c5d99-5796-4382-9a89-2d4b5a81ed6f"/>
    <ds:schemaRef ds:uri="aad09c5d-b553-4dfc-a46e-f3f9e40983c3"/>
    <ds:schemaRef ds:uri="fa6a9aea-fb0f-4ddd-aff8-712634b7d5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2D71374-8372-4178-9ECF-B7AFFE203F65}">
  <ds:schemaRefs>
    <ds:schemaRef ds:uri="http://schemas.microsoft.com/office/2006/metadata/properties"/>
    <ds:schemaRef ds:uri="http://schemas.microsoft.com/office/infopath/2007/PartnerControls"/>
    <ds:schemaRef ds:uri="7a5c5d99-5796-4382-9a89-2d4b5a81ed6f"/>
    <ds:schemaRef ds:uri="fa6a9aea-fb0f-4ddd-aff8-712634b7d5fe"/>
  </ds:schemaRefs>
</ds:datastoreItem>
</file>

<file path=customXml/itemProps3.xml><?xml version="1.0" encoding="utf-8"?>
<ds:datastoreItem xmlns:ds="http://schemas.openxmlformats.org/officeDocument/2006/customXml" ds:itemID="{0BC21F84-AF85-4936-AA50-252D58C86B0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11286</TotalTime>
  <Words>2</Words>
  <Application>Microsoft Macintosh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Open Sans</vt:lpstr>
      <vt:lpstr>Arial</vt:lpstr>
      <vt:lpstr>Roboto</vt:lpstr>
      <vt:lpstr>Calibri</vt:lpstr>
      <vt:lpstr>EC Square Sans Pro Extra Black</vt:lpstr>
      <vt:lpstr>Arial Black</vt:lpstr>
      <vt:lpstr>3_Title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john sivirine</dc:creator>
  <cp:lastModifiedBy>DE PINTO Giovanni (EAC-EXT)</cp:lastModifiedBy>
  <cp:revision>118</cp:revision>
  <dcterms:created xsi:type="dcterms:W3CDTF">2021-04-28T16:14:15Z</dcterms:created>
  <dcterms:modified xsi:type="dcterms:W3CDTF">2025-09-02T13:56:11Z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0x010100DFFCB10D51EE0A468729DC3D10121E70</vt:lpwstr>
  </property>
  <property fmtid="{D5CDD505-2E9C-101B-9397-08002B2CF9AE}" pid="3" name="MSIP_Label_6bd9ddd1-4d20-43f6-abfa-fc3c07406f94_Enabled">
    <vt:lpwstr>true</vt:lpwstr>
  </property>
  <property fmtid="{D5CDD505-2E9C-101B-9397-08002B2CF9AE}" pid="4" name="MSIP_Label_6bd9ddd1-4d20-43f6-abfa-fc3c07406f94_SetDate">
    <vt:lpwstr>2025-09-02T13:56:11Z</vt:lpwstr>
  </property>
  <property fmtid="{D5CDD505-2E9C-101B-9397-08002B2CF9AE}" pid="5" name="MSIP_Label_6bd9ddd1-4d20-43f6-abfa-fc3c07406f94_Method">
    <vt:lpwstr>Standard</vt:lpwstr>
  </property>
  <property fmtid="{D5CDD505-2E9C-101B-9397-08002B2CF9AE}" pid="6" name="MSIP_Label_6bd9ddd1-4d20-43f6-abfa-fc3c07406f94_Name">
    <vt:lpwstr>Commission Use</vt:lpwstr>
  </property>
  <property fmtid="{D5CDD505-2E9C-101B-9397-08002B2CF9AE}" pid="7" name="MSIP_Label_6bd9ddd1-4d20-43f6-abfa-fc3c07406f94_SiteId">
    <vt:lpwstr>b24c8b06-522c-46fe-9080-70926f8dddb1</vt:lpwstr>
  </property>
  <property fmtid="{D5CDD505-2E9C-101B-9397-08002B2CF9AE}" pid="8" name="MSIP_Label_6bd9ddd1-4d20-43f6-abfa-fc3c07406f94_ActionId">
    <vt:lpwstr>54532523-c1a9-4f22-9214-c5793987ee9b</vt:lpwstr>
  </property>
  <property fmtid="{D5CDD505-2E9C-101B-9397-08002B2CF9AE}" pid="9" name="MSIP_Label_6bd9ddd1-4d20-43f6-abfa-fc3c07406f94_ContentBits">
    <vt:lpwstr>0</vt:lpwstr>
  </property>
  <property fmtid="{D5CDD505-2E9C-101B-9397-08002B2CF9AE}" pid="10" name="MSIP_Label_6bd9ddd1-4d20-43f6-abfa-fc3c07406f94_Tag">
    <vt:lpwstr>50, 3, 0, 1</vt:lpwstr>
  </property>
</Properties>
</file>